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83" r:id="rId5"/>
    <p:sldId id="264" r:id="rId6"/>
    <p:sldId id="284" r:id="rId7"/>
    <p:sldId id="285" r:id="rId8"/>
    <p:sldId id="258" r:id="rId9"/>
    <p:sldId id="259" r:id="rId10"/>
    <p:sldId id="260" r:id="rId11"/>
    <p:sldId id="282" r:id="rId12"/>
    <p:sldId id="280" r:id="rId13"/>
    <p:sldId id="269" r:id="rId14"/>
    <p:sldId id="272" r:id="rId15"/>
    <p:sldId id="275" r:id="rId16"/>
    <p:sldId id="278" r:id="rId17"/>
    <p:sldId id="279" r:id="rId18"/>
    <p:sldId id="265" r:id="rId19"/>
    <p:sldId id="266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F7D0A1-6AAC-49E6-8A31-95196F75D13B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99EB85-F3D5-47B5-ACD1-A8463B069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trovich.ru/" TargetMode="External"/><Relationship Id="rId2" Type="http://schemas.openxmlformats.org/officeDocument/2006/relationships/hyperlink" Target="http://bober-stroy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lbaza31.ru/" TargetMode="External"/><Relationship Id="rId4" Type="http://schemas.openxmlformats.org/officeDocument/2006/relationships/hyperlink" Target="http://www.superstroy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kreadom.ru/kak-sostavit-poshagovyj-plan-remonta-kvarti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Расчет  стоимости ремонтных работ 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материалов на </a:t>
            </a:r>
            <a:r>
              <a:rPr lang="ru-RU" sz="2400" b="1" dirty="0" smtClean="0"/>
              <a:t>3</a:t>
            </a:r>
            <a:r>
              <a:rPr lang="en-US" sz="2400" b="1" smtClean="0"/>
              <a:t>-</a:t>
            </a:r>
            <a:r>
              <a:rPr lang="ru-RU" sz="2400" b="1" smtClean="0"/>
              <a:t>ех</a:t>
            </a:r>
            <a:r>
              <a:rPr lang="ru-RU" sz="2400" b="1" dirty="0" smtClean="0"/>
              <a:t> </a:t>
            </a:r>
            <a:r>
              <a:rPr lang="ru-RU" sz="2400" b="1" dirty="0"/>
              <a:t>комнатную квартиру.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YuStudia\Desktop\фото проект\01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28800"/>
            <a:ext cx="4034158" cy="2521349"/>
          </a:xfrm>
          <a:prstGeom prst="rect">
            <a:avLst/>
          </a:prstGeom>
          <a:noFill/>
        </p:spPr>
      </p:pic>
      <p:pic>
        <p:nvPicPr>
          <p:cNvPr id="1027" name="Picture 3" descr="C:\Users\YuStudia\Desktop\фото проект\ремонт_ 27 тыс изображений найдено в Яндекс.Картинках_files\Kak-sdelat-kachestvennyiy-re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29066"/>
            <a:ext cx="3264448" cy="1632224"/>
          </a:xfrm>
          <a:prstGeom prst="rect">
            <a:avLst/>
          </a:prstGeom>
          <a:noFill/>
        </p:spPr>
      </p:pic>
      <p:pic>
        <p:nvPicPr>
          <p:cNvPr id="1028" name="Picture 4" descr="C:\Users\YuStudia\Desktop\фото проект\ремонт_ 27 тыс изображений найдено в Яндекс.Картинках_files\a32a0afaf7b78a93a1169e1527cffa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300" y="1772816"/>
            <a:ext cx="3449592" cy="22991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6000768"/>
            <a:ext cx="5232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</a:t>
            </a: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Зотов  Никита  Антонович, 8 "А" класс</a:t>
            </a:r>
            <a:endParaRPr lang="ru-RU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</a:t>
            </a: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Радченко  Галина  Леонидовна</a:t>
            </a:r>
            <a:endParaRPr lang="ru-RU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Проведение подготовительных работ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C:\Users\YuStudia\AppData\Local\Microsoft\Windows\Temporary Internet Files\Content.Word\IMG_20170303_201339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46000"/>
          </a:blip>
          <a:srcRect/>
          <a:stretch>
            <a:fillRect/>
          </a:stretch>
        </p:blipFill>
        <p:spPr bwMode="auto">
          <a:xfrm>
            <a:off x="5220072" y="1412776"/>
            <a:ext cx="2376264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E:\проект Зотов Никита 8А\Новая папка (2)\IMAG0954.jpg"/>
          <p:cNvPicPr>
            <a:picLocks noChangeAspect="1" noChangeArrowheads="1"/>
          </p:cNvPicPr>
          <p:nvPr/>
        </p:nvPicPr>
        <p:blipFill>
          <a:blip r:embed="rId3" cstate="print">
            <a:lum bright="26000" contrast="44000"/>
          </a:blip>
          <a:srcRect/>
          <a:stretch>
            <a:fillRect/>
          </a:stretch>
        </p:blipFill>
        <p:spPr bwMode="auto">
          <a:xfrm>
            <a:off x="1259632" y="1412776"/>
            <a:ext cx="2880320" cy="4816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квартиры по техническому паспорту:</a:t>
            </a:r>
            <a:endParaRPr lang="ru-RU" dirty="0"/>
          </a:p>
        </p:txBody>
      </p:sp>
      <p:pic>
        <p:nvPicPr>
          <p:cNvPr id="1026" name="Picture 2" descr="C:\Users\RIM\Desktop\план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" contrast="-19000"/>
          </a:blip>
          <a:srcRect/>
          <a:stretch>
            <a:fillRect/>
          </a:stretch>
        </p:blipFill>
        <p:spPr bwMode="auto">
          <a:xfrm>
            <a:off x="2135886" y="1675479"/>
            <a:ext cx="4110228" cy="4375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Основные формулы для расчета материалов.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Площадь стен, потолков, пола находим</a:t>
            </a:r>
          </a:p>
          <a:p>
            <a:pPr>
              <a:buNone/>
            </a:pPr>
            <a:r>
              <a:rPr lang="ru-RU" dirty="0" smtClean="0"/>
              <a:t>по формуле: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S=a*b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/>
              <a:t>Периметр стен, потолков, пола находим</a:t>
            </a:r>
          </a:p>
          <a:p>
            <a:pPr>
              <a:buNone/>
            </a:pPr>
            <a:r>
              <a:rPr lang="ru-RU" dirty="0" smtClean="0"/>
              <a:t>по формуле: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P=(a</a:t>
            </a:r>
            <a:r>
              <a:rPr lang="ru-RU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b)*2</a:t>
            </a:r>
          </a:p>
          <a:p>
            <a:pPr>
              <a:buNone/>
            </a:pPr>
            <a:r>
              <a:rPr lang="ru-RU" dirty="0" smtClean="0"/>
              <a:t>Расходы материалов. Таких как</a:t>
            </a:r>
          </a:p>
          <a:p>
            <a:pPr>
              <a:buNone/>
            </a:pPr>
            <a:r>
              <a:rPr lang="ru-RU" dirty="0" smtClean="0"/>
              <a:t>шпатлевка, грунтовка, клей смотрим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индивидуально на упаковке.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Смета на 3 комнаты.</a:t>
            </a:r>
            <a:endParaRPr lang="ru-RU" b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026417" cy="5289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Смета на кухню.</a:t>
            </a:r>
            <a:endParaRPr lang="ru-RU" b="1" dirty="0"/>
          </a:p>
        </p:txBody>
      </p:sp>
      <p:pic>
        <p:nvPicPr>
          <p:cNvPr id="4" name="Содержимое 3" descr="Безымянный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625" y="1268760"/>
            <a:ext cx="7532737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Смета на коридор.</a:t>
            </a:r>
            <a:endParaRPr lang="ru-RU" b="1" dirty="0"/>
          </a:p>
        </p:txBody>
      </p:sp>
      <p:pic>
        <p:nvPicPr>
          <p:cNvPr id="4" name="Содержимое 3" descr="Безымянный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340769"/>
            <a:ext cx="8124849" cy="4667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Смета на санузел.</a:t>
            </a:r>
            <a:endParaRPr lang="ru-RU" b="1" dirty="0"/>
          </a:p>
        </p:txBody>
      </p:sp>
      <p:pic>
        <p:nvPicPr>
          <p:cNvPr id="4" name="Содержимое 3" descr="Безымянный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075412" cy="4944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Смета на квартиру.</a:t>
            </a:r>
            <a:endParaRPr lang="ru-RU" b="1" dirty="0"/>
          </a:p>
        </p:txBody>
      </p:sp>
      <p:pic>
        <p:nvPicPr>
          <p:cNvPr id="4" name="Содержимое 3" descr="ит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123" y="1772816"/>
            <a:ext cx="8858877" cy="3045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19256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 contrast="37000"/>
          </a:blip>
          <a:srcRect/>
          <a:stretch>
            <a:fillRect/>
          </a:stretch>
        </p:blipFill>
        <p:spPr bwMode="auto">
          <a:xfrm>
            <a:off x="395536" y="1196752"/>
            <a:ext cx="47365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71000"/>
          </a:blip>
          <a:srcRect/>
          <a:stretch>
            <a:fillRect/>
          </a:stretch>
        </p:blipFill>
        <p:spPr bwMode="auto">
          <a:xfrm>
            <a:off x="4699320" y="1556792"/>
            <a:ext cx="4337176" cy="25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lum bright="33000" contrast="42000"/>
          </a:blip>
          <a:srcRect/>
          <a:stretch>
            <a:fillRect/>
          </a:stretch>
        </p:blipFill>
        <p:spPr bwMode="auto">
          <a:xfrm>
            <a:off x="1619672" y="3861048"/>
            <a:ext cx="4046978" cy="22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u="sng" dirty="0" smtClean="0">
                <a:hlinkClick r:id="rId2"/>
              </a:rPr>
              <a:t>http://bober-stroy.ru/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u="sng" dirty="0" smtClean="0">
                <a:hlinkClick r:id="rId3"/>
              </a:rPr>
              <a:t>http://petrovich.ru/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u="sng" dirty="0" smtClean="0">
                <a:hlinkClick r:id="rId4"/>
              </a:rPr>
              <a:t>http://www.superstroy.ru/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</a:t>
            </a:r>
            <a:r>
              <a:rPr lang="ru-RU" u="sng" dirty="0" smtClean="0">
                <a:hlinkClick r:id="rId5"/>
              </a:rPr>
              <a:t>http://www.belbaza31.ru/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Приложения:</a:t>
            </a:r>
          </a:p>
          <a:p>
            <a:pPr>
              <a:buNone/>
            </a:pPr>
            <a:r>
              <a:rPr lang="ru-RU" dirty="0" smtClean="0"/>
              <a:t>1.Технический паспорт на жилое помещение.</a:t>
            </a:r>
          </a:p>
          <a:p>
            <a:pPr>
              <a:buNone/>
            </a:pPr>
            <a:r>
              <a:rPr lang="ru-RU" dirty="0" smtClean="0"/>
              <a:t>2. Смета.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проекта.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Введение</a:t>
            </a:r>
          </a:p>
          <a:p>
            <a:pPr>
              <a:buNone/>
            </a:pPr>
            <a:r>
              <a:rPr lang="ru-RU" dirty="0" smtClean="0"/>
              <a:t>1. Теоретическая часть </a:t>
            </a:r>
          </a:p>
          <a:p>
            <a:pPr>
              <a:buNone/>
            </a:pPr>
            <a:r>
              <a:rPr lang="ru-RU" i="1" dirty="0" smtClean="0"/>
              <a:t>1.1. Составление проекта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1.2. Проведение подготовительных работ</a:t>
            </a:r>
          </a:p>
          <a:p>
            <a:pPr>
              <a:buNone/>
            </a:pPr>
            <a:r>
              <a:rPr lang="ru-RU" dirty="0" smtClean="0"/>
              <a:t>1.3. Проведение чистовых отделочных работ</a:t>
            </a:r>
          </a:p>
          <a:p>
            <a:pPr>
              <a:buNone/>
            </a:pPr>
            <a:r>
              <a:rPr lang="ru-RU" dirty="0" smtClean="0"/>
              <a:t>1.4. Выбор материалов для ремонта по соотношению "цена-качество"</a:t>
            </a:r>
          </a:p>
          <a:p>
            <a:pPr>
              <a:buNone/>
            </a:pPr>
            <a:r>
              <a:rPr lang="ru-RU" dirty="0" smtClean="0"/>
              <a:t>1.5. Составление смет</a:t>
            </a:r>
          </a:p>
          <a:p>
            <a:pPr>
              <a:buNone/>
            </a:pPr>
            <a:r>
              <a:rPr lang="ru-RU" dirty="0" smtClean="0"/>
              <a:t>2. Практическая часть. Расчет количества материалов по помещениям.</a:t>
            </a:r>
          </a:p>
          <a:p>
            <a:pPr>
              <a:buNone/>
            </a:pPr>
            <a:r>
              <a:rPr lang="ru-RU" dirty="0" smtClean="0"/>
              <a:t>2.1. </a:t>
            </a:r>
            <a:r>
              <a:rPr lang="ru-RU" b="1" dirty="0" smtClean="0"/>
              <a:t>Расчет количества материалов для трех комнат.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2.2.</a:t>
            </a:r>
            <a:r>
              <a:rPr lang="ru-RU" b="1" dirty="0" smtClean="0"/>
              <a:t> Расчет количества материалов для кухни.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2.3.</a:t>
            </a:r>
            <a:r>
              <a:rPr lang="ru-RU" b="1" dirty="0" smtClean="0"/>
              <a:t> Расчет количества материалов для коридора.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2.4.</a:t>
            </a:r>
            <a:r>
              <a:rPr lang="ru-RU" b="1" dirty="0" smtClean="0"/>
              <a:t> Расчет количества материалов для санузла.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Заключение</a:t>
            </a:r>
          </a:p>
          <a:p>
            <a:pPr>
              <a:buNone/>
            </a:pPr>
            <a:r>
              <a:rPr lang="ru-RU" dirty="0" smtClean="0"/>
              <a:t>Список использованных источников</a:t>
            </a:r>
          </a:p>
          <a:p>
            <a:pPr>
              <a:buNone/>
            </a:pPr>
            <a:r>
              <a:rPr lang="ru-RU" dirty="0" smtClean="0"/>
              <a:t>Приложения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0B050"/>
                </a:solidFill>
              </a:rPr>
              <a:t>Благодарю своего руководителя проекта за помощь и всех слушателей за внимание.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3114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467600" cy="58835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Проблема</a:t>
            </a:r>
            <a:r>
              <a:rPr lang="ru-RU" dirty="0" smtClean="0"/>
              <a:t>: Минимизировать затраты на материалы, необходимые для качественного ремонта квартиры.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E:\ИЗМЕНЕН\фото\IMAG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2174359" cy="3635814"/>
          </a:xfrm>
          <a:prstGeom prst="rect">
            <a:avLst/>
          </a:prstGeom>
          <a:noFill/>
        </p:spPr>
      </p:pic>
      <p:pic>
        <p:nvPicPr>
          <p:cNvPr id="2051" name="Picture 3" descr="E:\ИЗМЕНЕН\фото\IMAG0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520280" cy="36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Актуальность: </a:t>
            </a:r>
            <a:r>
              <a:rPr lang="ru-RU" dirty="0" smtClean="0"/>
              <a:t>Для меня и моей семьи данная проблема является актуальной, потому что мои бабушка и дедушка приобрели трехкомнатную квартиру и сейчас им необходимо произвести там ремонт. Чтобы сориентировать их по необходимой сумме денег, которые потребуются им на приобретение материалов, я решил подготовить данный проект и составить для них смету по количеству и стоимости материалов.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467600" cy="56780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Цель: </a:t>
            </a:r>
            <a:r>
              <a:rPr lang="ru-RU" dirty="0" smtClean="0"/>
              <a:t>составить смету на материалы, необходимых для ремонта в приобретенной трехкомнатной квартире. 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Картинки по запросу ремо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421005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Задачи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</a:p>
          <a:p>
            <a:pPr algn="just">
              <a:buNone/>
            </a:pPr>
            <a:r>
              <a:rPr lang="ru-RU" dirty="0" smtClean="0"/>
              <a:t>1. Проанализировать литературу и интернет источники о этапах ремонтных работ в квартире.</a:t>
            </a:r>
          </a:p>
          <a:p>
            <a:pPr algn="just">
              <a:buNone/>
            </a:pPr>
            <a:r>
              <a:rPr lang="ru-RU" dirty="0" smtClean="0"/>
              <a:t>2. Составить план ремонта, чтобы учесть все необходимые материалы.</a:t>
            </a:r>
          </a:p>
          <a:p>
            <a:pPr algn="just">
              <a:buNone/>
            </a:pPr>
            <a:r>
              <a:rPr lang="ru-RU" dirty="0" smtClean="0"/>
              <a:t>3. Научиться находить площади и периметра помещений для расчета стоимости материалов, необходимых для ремонта.</a:t>
            </a:r>
          </a:p>
          <a:p>
            <a:pPr algn="just">
              <a:buNone/>
            </a:pPr>
            <a:r>
              <a:rPr lang="ru-RU" dirty="0" smtClean="0"/>
              <a:t>4. Подобрать необходимые материалы для ремонта по соотношению "цена-качество"</a:t>
            </a:r>
          </a:p>
          <a:p>
            <a:pPr algn="just">
              <a:buNone/>
            </a:pPr>
            <a:r>
              <a:rPr lang="ru-RU" dirty="0" smtClean="0"/>
              <a:t>5. Изучить технологию составления смет и их виды с количествами необходимых материалов и их ценами.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Продукт</a:t>
            </a:r>
            <a:r>
              <a:rPr lang="ru-RU" dirty="0" smtClean="0"/>
              <a:t>: смета на материалы, необходимые для ремонта трехкомнатной квартиры.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YuStudia\Desktop\фото проект\ремонт_ 27 тыс изображений найдено в Яндекс.Картинках_files\Kak-sdelat-kachestvennyiy-re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4696628" cy="234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Теоретическая часть: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28746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500" dirty="0" smtClean="0"/>
              <a:t>Ремонт квартиры, будь он косметическим или же капитальным, требует подробного планирования. какие материалы вам понадобятся, сколько времени и средств нужно выделить на реализацию желаемого результата.</a:t>
            </a:r>
          </a:p>
          <a:p>
            <a:pPr algn="just">
              <a:buNone/>
            </a:pPr>
            <a:r>
              <a:rPr lang="ru-RU" sz="1500" dirty="0" smtClean="0"/>
              <a:t>Что бы все этапы ремонта были без проблем нужно составить план, зачастую подробный, в котором будут указанны все шаги ремонта вашей квартиры.</a:t>
            </a:r>
          </a:p>
          <a:p>
            <a:pPr>
              <a:buNone/>
            </a:pPr>
            <a:endParaRPr lang="ru-RU" sz="1500" dirty="0" smtClean="0"/>
          </a:p>
          <a:p>
            <a:pPr lvl="0">
              <a:buNone/>
            </a:pPr>
            <a:r>
              <a:rPr lang="ru-RU" sz="1500" u="sng" dirty="0" smtClean="0">
                <a:hlinkClick r:id="rId2"/>
              </a:rPr>
              <a:t>Составление проекта</a:t>
            </a:r>
            <a:endParaRPr lang="ru-RU" sz="1500" dirty="0" smtClean="0"/>
          </a:p>
          <a:p>
            <a:pPr lvl="0">
              <a:buNone/>
            </a:pPr>
            <a:r>
              <a:rPr lang="ru-RU" sz="1500" u="sng" dirty="0" smtClean="0">
                <a:hlinkClick r:id="rId2"/>
              </a:rPr>
              <a:t>Проведение подготовительных работ</a:t>
            </a:r>
            <a:endParaRPr lang="ru-RU" sz="1500" dirty="0" smtClean="0"/>
          </a:p>
          <a:p>
            <a:pPr lvl="0">
              <a:buNone/>
            </a:pPr>
            <a:r>
              <a:rPr lang="ru-RU" sz="1500" u="sng" dirty="0" smtClean="0">
                <a:hlinkClick r:id="rId2"/>
              </a:rPr>
              <a:t>Проведение чистовых отделочных работ</a:t>
            </a:r>
            <a:endParaRPr lang="ru-RU" sz="15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1" name="Picture 3" descr="C:\Users\YuStudia\Desktop\проект\фото проект\normal_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528392" cy="2138420"/>
          </a:xfrm>
          <a:prstGeom prst="rect">
            <a:avLst/>
          </a:prstGeom>
          <a:noFill/>
        </p:spPr>
      </p:pic>
      <p:pic>
        <p:nvPicPr>
          <p:cNvPr id="2052" name="Picture 4" descr="C:\Users\YuStudia\Desktop\проект\фото проект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0765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Дизайн-проект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Составление проекта</a:t>
            </a:r>
            <a:endParaRPr lang="ru-RU" sz="1400" b="1" dirty="0" smtClean="0"/>
          </a:p>
          <a:p>
            <a:pPr>
              <a:buNone/>
            </a:pPr>
            <a:r>
              <a:rPr lang="ru-RU" sz="1400" i="1" u="sng" dirty="0" smtClean="0"/>
              <a:t>Начинают планирование с составления </a:t>
            </a:r>
            <a:r>
              <a:rPr lang="ru-RU" sz="1400" i="1" u="sng" dirty="0" err="1" smtClean="0"/>
              <a:t>дизайн-проекта</a:t>
            </a:r>
            <a:r>
              <a:rPr lang="ru-RU" sz="1400" i="1" u="sng" dirty="0" smtClean="0"/>
              <a:t>, отображающего в полной мере все, что вы хотите увидеть в отремонтированной квартире: </a:t>
            </a:r>
            <a:endParaRPr lang="ru-RU" sz="1400" dirty="0" smtClean="0"/>
          </a:p>
          <a:p>
            <a:pPr lvl="0">
              <a:buNone/>
            </a:pPr>
            <a:r>
              <a:rPr lang="ru-RU" sz="1400" dirty="0" smtClean="0"/>
              <a:t>планировку комнат,</a:t>
            </a:r>
          </a:p>
          <a:p>
            <a:pPr lvl="0">
              <a:buNone/>
            </a:pPr>
            <a:r>
              <a:rPr lang="ru-RU" sz="1400" dirty="0" smtClean="0"/>
              <a:t>расположение основной техники,</a:t>
            </a:r>
          </a:p>
          <a:p>
            <a:pPr lvl="0">
              <a:buNone/>
            </a:pPr>
            <a:r>
              <a:rPr lang="ru-RU" sz="1400" dirty="0" smtClean="0"/>
              <a:t>места установки дополнительных розеток и выключателей.</a:t>
            </a:r>
          </a:p>
          <a:p>
            <a:endParaRPr lang="ru-RU" sz="10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43000" contrast="35000"/>
          </a:blip>
          <a:srcRect/>
          <a:stretch>
            <a:fillRect/>
          </a:stretch>
        </p:blipFill>
        <p:spPr bwMode="auto">
          <a:xfrm>
            <a:off x="899592" y="3140968"/>
            <a:ext cx="1887431" cy="3355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YuStudia\Desktop\проект\фото проект\xGMTiJtiIOI.jpg"/>
          <p:cNvPicPr>
            <a:picLocks noChangeAspect="1" noChangeArrowheads="1"/>
          </p:cNvPicPr>
          <p:nvPr/>
        </p:nvPicPr>
        <p:blipFill>
          <a:blip r:embed="rId3" cstate="print">
            <a:lum bright="35000" contrast="64000"/>
          </a:blip>
          <a:srcRect/>
          <a:stretch>
            <a:fillRect/>
          </a:stretch>
        </p:blipFill>
        <p:spPr bwMode="auto">
          <a:xfrm>
            <a:off x="3347864" y="2924944"/>
            <a:ext cx="4271797" cy="3203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529</TotalTime>
  <Words>424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Расчет  стоимости ремонтных работ и материалов на 3-ех комнатную квартиру. </vt:lpstr>
      <vt:lpstr>План проекта.</vt:lpstr>
      <vt:lpstr>Слайд 3</vt:lpstr>
      <vt:lpstr>Слайд 4</vt:lpstr>
      <vt:lpstr>Слайд 5</vt:lpstr>
      <vt:lpstr>Слайд 6</vt:lpstr>
      <vt:lpstr>Слайд 7</vt:lpstr>
      <vt:lpstr>1. Теоретическая часть:</vt:lpstr>
      <vt:lpstr>Дизайн-проект</vt:lpstr>
      <vt:lpstr>Проведение подготовительных работ </vt:lpstr>
      <vt:lpstr>План квартиры по техническому паспорту:</vt:lpstr>
      <vt:lpstr>Основные формулы для расчета материалов.</vt:lpstr>
      <vt:lpstr>Смета на 3 комнаты.</vt:lpstr>
      <vt:lpstr>Смета на кухню.</vt:lpstr>
      <vt:lpstr>Смета на коридор.</vt:lpstr>
      <vt:lpstr>Смета на санузел.</vt:lpstr>
      <vt:lpstr>Смета на квартиру.</vt:lpstr>
      <vt:lpstr>Заключение.</vt:lpstr>
      <vt:lpstr>Список литературы: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 стоимости ремонтных работ и материалов на 3ех комнатную квартиру.</dc:title>
  <dc:creator>YuStudia</dc:creator>
  <cp:lastModifiedBy>Антонинкова</cp:lastModifiedBy>
  <cp:revision>60</cp:revision>
  <dcterms:created xsi:type="dcterms:W3CDTF">2017-02-20T11:57:33Z</dcterms:created>
  <dcterms:modified xsi:type="dcterms:W3CDTF">2017-06-20T05:07:01Z</dcterms:modified>
</cp:coreProperties>
</file>